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87" r:id="rId2"/>
    <p:sldId id="445" r:id="rId3"/>
    <p:sldId id="446" r:id="rId4"/>
    <p:sldId id="447" r:id="rId5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7" autoAdjust="0"/>
    <p:restoredTop sz="99346" autoAdjust="0"/>
  </p:normalViewPr>
  <p:slideViewPr>
    <p:cSldViewPr snapToGrid="0" snapToObjects="1">
      <p:cViewPr>
        <p:scale>
          <a:sx n="120" d="100"/>
          <a:sy n="120" d="100"/>
        </p:scale>
        <p:origin x="-74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4B2D3-7CF7-F043-B2C6-0223405A80F9}" type="datetimeFigureOut">
              <a:rPr lang="da-DK" smtClean="0"/>
              <a:t>24-04-2018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1B0AA-87C0-9442-98DB-0F4C28BE8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9050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E487B-595D-814A-9549-12256FCBDF34}" type="datetimeFigureOut">
              <a:rPr lang="da-DK" smtClean="0"/>
              <a:t>24-04-2018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CE756-7ACF-5B4C-BF9F-5A568CFFFB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7202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3CB6-27BC-473C-9C50-56C21F334550}" type="datetime2">
              <a:rPr lang="da-DK" smtClean="0"/>
              <a:t>24. april 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 Kreativitet - The Value Ladder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707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75A0-1999-452E-B336-7FA3DFF49E11}" type="datetime2">
              <a:rPr lang="da-DK" smtClean="0"/>
              <a:t>24. april 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 Kreativitet - The Value Ladder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11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D943-1D2F-4261-9093-4FC841A3255C}" type="datetime2">
              <a:rPr lang="da-DK" smtClean="0"/>
              <a:t>24. april 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 Kreativitet - The Value Ladder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964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C84B-605F-40E2-9CE6-95D8D8CDE6C6}" type="datetime2">
              <a:rPr lang="da-DK" smtClean="0"/>
              <a:t>24. april 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 Kreativitet - The Value Ladder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11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BD45-0E38-4B41-B2E4-D634EF39F096}" type="datetime2">
              <a:rPr lang="da-DK" smtClean="0"/>
              <a:t>24. april 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 Kreativitet - The Value Ladder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056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5551-8FEB-4478-B5AD-A6057361216F}" type="datetime2">
              <a:rPr lang="da-DK" smtClean="0"/>
              <a:t>24. april 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 Kreativitet - The Value Ladder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731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7D08-E52D-493C-BFFF-0683233B454C}" type="datetime2">
              <a:rPr lang="da-DK" smtClean="0"/>
              <a:t>24. april 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 Kreativitet - The Value Ladder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093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7C25-38A4-4AF9-B8CC-A015BDE4DDC7}" type="datetime2">
              <a:rPr lang="da-DK" smtClean="0"/>
              <a:t>24. april 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 Kreativitet - The Value Ladder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41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C092-DBA5-4B6A-8E4F-1B49EBD59896}" type="datetime2">
              <a:rPr lang="da-DK" smtClean="0"/>
              <a:t>24. april 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 Kreativitet - The Value Ladder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158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AEE9-9C2B-4719-B6C4-F80041F9C479}" type="datetime2">
              <a:rPr lang="da-DK" smtClean="0"/>
              <a:t>24. april 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 Kreativitet - The Value Ladder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553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2BBE-8094-4499-B6DF-CA3EBCD649B8}" type="datetime2">
              <a:rPr lang="da-DK" smtClean="0"/>
              <a:t>24. april 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 Kreativitet - The Value Ladder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14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3B20C-280F-4A89-BDCC-8271CAD44E71}" type="datetime2">
              <a:rPr lang="da-DK" smtClean="0"/>
              <a:t>24. april 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HEnt 10 -  Kreativitet - The Value Ladder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718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81775"/>
            <a:ext cx="7772400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Value </a:t>
            </a:r>
            <a:r>
              <a:rPr lang="da-DK" dirty="0" err="1" smtClean="0"/>
              <a:t>ladder</a:t>
            </a:r>
            <a:r>
              <a:rPr lang="da-DK" dirty="0" smtClean="0">
                <a:ea typeface="Calibri"/>
                <a:cs typeface="Times New Roman"/>
              </a:rPr>
              <a:t/>
            </a:r>
            <a:br>
              <a:rPr lang="da-DK" dirty="0" smtClean="0">
                <a:ea typeface="Calibri"/>
                <a:cs typeface="Times New Roman"/>
              </a:rPr>
            </a:br>
            <a:r>
              <a:rPr lang="da-DK" dirty="0">
                <a:ea typeface="Calibri"/>
                <a:cs typeface="Times New Roman"/>
              </a:rPr>
              <a:t/>
            </a:r>
            <a:br>
              <a:rPr lang="da-DK" dirty="0">
                <a:ea typeface="Calibri"/>
                <a:cs typeface="Times New Roman"/>
              </a:rPr>
            </a:br>
            <a:r>
              <a:rPr lang="da-DK" dirty="0" smtClean="0"/>
              <a:t/>
            </a:r>
            <a:br>
              <a:rPr lang="da-DK" dirty="0" smtClean="0"/>
            </a:br>
            <a:endParaRPr lang="en-US" dirty="0" smtClean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709216"/>
            <a:ext cx="6400800" cy="139256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forår 2018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Pillon - KU</a:t>
            </a:r>
          </a:p>
        </p:txBody>
      </p:sp>
    </p:spTree>
    <p:extLst>
      <p:ext uri="{BB962C8B-B14F-4D97-AF65-F5344CB8AC3E}">
        <p14:creationId xmlns:p14="http://schemas.microsoft.com/office/powerpoint/2010/main" val="28391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D704-6FDF-421B-A81C-54F2DB1A17EB}" type="datetime2">
              <a:rPr lang="da-DK" smtClean="0"/>
              <a:t>24. april 2018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HEnt 10 -  Kreativitet - The Value Ladder</a:t>
            </a:r>
            <a:endParaRPr lang="en-US" dirty="0"/>
          </a:p>
        </p:txBody>
      </p:sp>
      <p:sp>
        <p:nvSpPr>
          <p:cNvPr id="9" name="Pladsholder til indhold 1"/>
          <p:cNvSpPr>
            <a:spLocks noGrp="1"/>
          </p:cNvSpPr>
          <p:nvPr>
            <p:ph idx="1"/>
          </p:nvPr>
        </p:nvSpPr>
        <p:spPr>
          <a:xfrm>
            <a:off x="1619672" y="1124744"/>
            <a:ext cx="7344816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dirty="0" smtClean="0">
                <a:cs typeface="Arial" pitchFamily="34" charset="0"/>
              </a:rPr>
              <a:t>Forklar værditrappen (the </a:t>
            </a:r>
            <a:r>
              <a:rPr lang="da-DK" sz="2400" dirty="0" err="1" smtClean="0">
                <a:cs typeface="Arial" pitchFamily="34" charset="0"/>
              </a:rPr>
              <a:t>value</a:t>
            </a:r>
            <a:r>
              <a:rPr lang="da-DK" sz="2400" dirty="0" smtClean="0">
                <a:cs typeface="Arial" pitchFamily="34" charset="0"/>
              </a:rPr>
              <a:t> </a:t>
            </a:r>
            <a:r>
              <a:rPr lang="da-DK" sz="2400" dirty="0" err="1" smtClean="0">
                <a:cs typeface="Arial" pitchFamily="34" charset="0"/>
              </a:rPr>
              <a:t>ladder</a:t>
            </a:r>
            <a:r>
              <a:rPr lang="da-DK" sz="2400" dirty="0" smtClean="0">
                <a:cs typeface="Arial" pitchFamily="34" charset="0"/>
              </a:rPr>
              <a:t>) med egne ord</a:t>
            </a:r>
          </a:p>
          <a:p>
            <a:pPr>
              <a:buNone/>
            </a:pPr>
            <a:endParaRPr lang="da-DK" sz="2400" dirty="0" smtClean="0">
              <a:cs typeface="Arial" pitchFamily="34" charset="0"/>
            </a:endParaRPr>
          </a:p>
          <a:p>
            <a:pPr>
              <a:buNone/>
            </a:pPr>
            <a:endParaRPr lang="da-DK" sz="2400" dirty="0" smtClean="0">
              <a:cs typeface="Arial" pitchFamily="34" charset="0"/>
            </a:endParaRPr>
          </a:p>
          <a:p>
            <a:pPr>
              <a:buNone/>
            </a:pPr>
            <a:r>
              <a:rPr lang="da-DK" sz="2400" dirty="0" err="1" smtClean="0">
                <a:cs typeface="Arial" pitchFamily="34" charset="0"/>
              </a:rPr>
              <a:t>Bait</a:t>
            </a:r>
            <a:r>
              <a:rPr lang="da-DK" sz="2400" dirty="0" smtClean="0"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da-DK" sz="2400" dirty="0" smtClean="0">
                <a:cs typeface="Arial" pitchFamily="34" charset="0"/>
              </a:rPr>
              <a:t>Frontend	</a:t>
            </a:r>
          </a:p>
          <a:p>
            <a:pPr>
              <a:buNone/>
            </a:pPr>
            <a:r>
              <a:rPr lang="da-DK" sz="2400" dirty="0" err="1" smtClean="0">
                <a:cs typeface="Arial" pitchFamily="34" charset="0"/>
              </a:rPr>
              <a:t>Middle</a:t>
            </a:r>
            <a:r>
              <a:rPr lang="da-DK" sz="2400" dirty="0" smtClean="0">
                <a:cs typeface="Arial" pitchFamily="34" charset="0"/>
              </a:rPr>
              <a:t>		</a:t>
            </a:r>
          </a:p>
          <a:p>
            <a:pPr>
              <a:buNone/>
            </a:pPr>
            <a:r>
              <a:rPr lang="da-DK" sz="2400" dirty="0" err="1" smtClean="0">
                <a:cs typeface="Arial" pitchFamily="34" charset="0"/>
              </a:rPr>
              <a:t>Backend</a:t>
            </a:r>
            <a:r>
              <a:rPr lang="da-DK" sz="2400" dirty="0" smtClean="0">
                <a:cs typeface="Arial" pitchFamily="34" charset="0"/>
              </a:rPr>
              <a:t>	</a:t>
            </a: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0" y="2024279"/>
            <a:ext cx="1564395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1600" dirty="0" smtClean="0"/>
          </a:p>
          <a:p>
            <a:r>
              <a:rPr lang="da-DK" sz="1600" dirty="0" smtClean="0"/>
              <a:t>Pitch</a:t>
            </a:r>
            <a:endParaRPr lang="da-DK" sz="1600" dirty="0"/>
          </a:p>
          <a:p>
            <a:pPr>
              <a:lnSpc>
                <a:spcPct val="115000"/>
              </a:lnSpc>
            </a:pPr>
            <a:r>
              <a:rPr lang="da-DK" sz="1600" dirty="0" err="1" smtClean="0">
                <a:ea typeface="Calibri"/>
                <a:cs typeface="Times New Roman"/>
              </a:rPr>
              <a:t>Drucker</a:t>
            </a:r>
            <a:endParaRPr lang="da-DK" sz="1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da-DK" sz="1600" dirty="0" smtClean="0">
                <a:cs typeface="Times New Roman"/>
              </a:rPr>
              <a:t>7 kilder øvelse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The Value Ladder</a:t>
            </a:r>
            <a:endParaRPr lang="da-DK" sz="1600" dirty="0" smtClean="0">
              <a:solidFill>
                <a:srgbClr val="FF0000"/>
              </a:solidFill>
            </a:endParaRPr>
          </a:p>
          <a:p>
            <a:r>
              <a:rPr lang="da-DK" sz="1600" dirty="0" smtClean="0"/>
              <a:t>Værditrappe øvelse</a:t>
            </a:r>
          </a:p>
          <a:p>
            <a:pPr>
              <a:lnSpc>
                <a:spcPct val="115000"/>
              </a:lnSpc>
            </a:pPr>
            <a:endParaRPr lang="da-DK" sz="1600" dirty="0" smtClean="0">
              <a:cs typeface="Times New Roman"/>
            </a:endParaRPr>
          </a:p>
          <a:p>
            <a:pPr>
              <a:lnSpc>
                <a:spcPct val="115000"/>
              </a:lnSpc>
            </a:pPr>
            <a:endParaRPr lang="da-DK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5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9089-75BC-4415-812D-E9AF6C45E41C}" type="datetime2">
              <a:rPr lang="da-DK" smtClean="0"/>
              <a:t>24. april 2018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HEnt 10 -  Kreativitet - The Value Ladder</a:t>
            </a:r>
            <a:endParaRPr lang="en-US" dirty="0"/>
          </a:p>
        </p:txBody>
      </p:sp>
      <p:sp>
        <p:nvSpPr>
          <p:cNvPr id="9" name="Pladsholder til indhold 1"/>
          <p:cNvSpPr>
            <a:spLocks noGrp="1"/>
          </p:cNvSpPr>
          <p:nvPr>
            <p:ph idx="1"/>
          </p:nvPr>
        </p:nvSpPr>
        <p:spPr>
          <a:xfrm>
            <a:off x="1619672" y="1124744"/>
            <a:ext cx="7344816" cy="4032448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400" dirty="0" smtClean="0">
              <a:cs typeface="Arial" pitchFamily="34" charset="0"/>
            </a:endParaRPr>
          </a:p>
          <a:p>
            <a:pPr>
              <a:buNone/>
            </a:pPr>
            <a:r>
              <a:rPr lang="da-DK" sz="2400" dirty="0" err="1" smtClean="0">
                <a:cs typeface="Arial" pitchFamily="34" charset="0"/>
              </a:rPr>
              <a:t>Bait</a:t>
            </a:r>
            <a:r>
              <a:rPr lang="da-DK" sz="2400" dirty="0" smtClean="0">
                <a:cs typeface="Arial" pitchFamily="34" charset="0"/>
              </a:rPr>
              <a:t>		</a:t>
            </a:r>
          </a:p>
          <a:p>
            <a:r>
              <a:rPr lang="da-DK" sz="2400" dirty="0" smtClean="0">
                <a:cs typeface="Arial" pitchFamily="34" charset="0"/>
              </a:rPr>
              <a:t>Content marketing, </a:t>
            </a:r>
            <a:r>
              <a:rPr lang="da-DK" sz="2400" dirty="0" err="1" smtClean="0">
                <a:cs typeface="Arial" pitchFamily="34" charset="0"/>
              </a:rPr>
              <a:t>freemium</a:t>
            </a:r>
            <a:r>
              <a:rPr lang="da-DK" sz="2400" dirty="0" smtClean="0">
                <a:cs typeface="Arial" pitchFamily="34" charset="0"/>
              </a:rPr>
              <a:t>, …</a:t>
            </a:r>
          </a:p>
          <a:p>
            <a:pPr>
              <a:buNone/>
            </a:pPr>
            <a:r>
              <a:rPr lang="da-DK" sz="2400" dirty="0" smtClean="0">
                <a:cs typeface="Arial" pitchFamily="34" charset="0"/>
              </a:rPr>
              <a:t>Frontend	</a:t>
            </a:r>
          </a:p>
          <a:p>
            <a:r>
              <a:rPr lang="da-DK" sz="2400" dirty="0" smtClean="0">
                <a:cs typeface="Arial" pitchFamily="34" charset="0"/>
              </a:rPr>
              <a:t>Indgangsmodel, </a:t>
            </a:r>
            <a:r>
              <a:rPr lang="da-DK" sz="2400" dirty="0" err="1" smtClean="0">
                <a:cs typeface="Arial" pitchFamily="34" charset="0"/>
              </a:rPr>
              <a:t>premium</a:t>
            </a:r>
            <a:r>
              <a:rPr lang="da-DK" sz="2400" dirty="0" smtClean="0">
                <a:cs typeface="Arial" pitchFamily="34" charset="0"/>
              </a:rPr>
              <a:t>, startset, …</a:t>
            </a:r>
          </a:p>
          <a:p>
            <a:pPr>
              <a:buNone/>
            </a:pPr>
            <a:r>
              <a:rPr lang="da-DK" sz="2400" dirty="0" err="1" smtClean="0">
                <a:cs typeface="Arial" pitchFamily="34" charset="0"/>
              </a:rPr>
              <a:t>Middle</a:t>
            </a:r>
            <a:r>
              <a:rPr lang="da-DK" sz="2400" dirty="0" smtClean="0">
                <a:cs typeface="Arial" pitchFamily="34" charset="0"/>
              </a:rPr>
              <a:t>		</a:t>
            </a:r>
          </a:p>
          <a:p>
            <a:r>
              <a:rPr lang="da-DK" sz="2400" dirty="0" smtClean="0">
                <a:cs typeface="Arial" pitchFamily="34" charset="0"/>
              </a:rPr>
              <a:t>Nuværende produkt/ydelse </a:t>
            </a:r>
          </a:p>
          <a:p>
            <a:pPr>
              <a:buNone/>
            </a:pPr>
            <a:r>
              <a:rPr lang="da-DK" sz="2400" dirty="0" err="1" smtClean="0">
                <a:cs typeface="Arial" pitchFamily="34" charset="0"/>
              </a:rPr>
              <a:t>Backend</a:t>
            </a:r>
            <a:r>
              <a:rPr lang="da-DK" sz="2400" dirty="0" smtClean="0">
                <a:cs typeface="Arial" pitchFamily="34" charset="0"/>
              </a:rPr>
              <a:t>	</a:t>
            </a:r>
          </a:p>
          <a:p>
            <a:r>
              <a:rPr lang="da-DK" sz="2400" dirty="0" smtClean="0">
                <a:cs typeface="Arial" pitchFamily="34" charset="0"/>
              </a:rPr>
              <a:t>Inkrementel innovation, </a:t>
            </a:r>
            <a:r>
              <a:rPr lang="da-DK" sz="2400" dirty="0" err="1" smtClean="0">
                <a:cs typeface="Arial" pitchFamily="34" charset="0"/>
              </a:rPr>
              <a:t>skalering</a:t>
            </a:r>
            <a:r>
              <a:rPr lang="da-DK" sz="2400" dirty="0" smtClean="0">
                <a:cs typeface="Arial" pitchFamily="34" charset="0"/>
              </a:rPr>
              <a:t>, …</a:t>
            </a:r>
            <a:endParaRPr lang="da-DK" sz="2400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0" y="2024279"/>
            <a:ext cx="1564395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1600" dirty="0" smtClean="0"/>
          </a:p>
          <a:p>
            <a:r>
              <a:rPr lang="da-DK" sz="1600" dirty="0" smtClean="0"/>
              <a:t>Pitch</a:t>
            </a:r>
            <a:endParaRPr lang="da-DK" sz="1600" dirty="0"/>
          </a:p>
          <a:p>
            <a:pPr>
              <a:lnSpc>
                <a:spcPct val="115000"/>
              </a:lnSpc>
            </a:pPr>
            <a:r>
              <a:rPr lang="da-DK" sz="1600" dirty="0" err="1" smtClean="0">
                <a:ea typeface="Calibri"/>
                <a:cs typeface="Times New Roman"/>
              </a:rPr>
              <a:t>Drucker</a:t>
            </a:r>
            <a:endParaRPr lang="da-DK" sz="1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da-DK" sz="1600" dirty="0" smtClean="0">
                <a:cs typeface="Times New Roman"/>
              </a:rPr>
              <a:t>7 kilder øvelse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The Value Ladder</a:t>
            </a:r>
            <a:endParaRPr lang="da-DK" sz="1600" dirty="0" smtClean="0">
              <a:solidFill>
                <a:srgbClr val="FF0000"/>
              </a:solidFill>
            </a:endParaRPr>
          </a:p>
          <a:p>
            <a:r>
              <a:rPr lang="da-DK" sz="1600" dirty="0" smtClean="0"/>
              <a:t>Værditrappe øvelse</a:t>
            </a:r>
          </a:p>
          <a:p>
            <a:pPr>
              <a:lnSpc>
                <a:spcPct val="115000"/>
              </a:lnSpc>
            </a:pPr>
            <a:endParaRPr lang="da-DK" sz="1600" dirty="0" smtClean="0">
              <a:cs typeface="Times New Roman"/>
            </a:endParaRPr>
          </a:p>
          <a:p>
            <a:pPr>
              <a:lnSpc>
                <a:spcPct val="115000"/>
              </a:lnSpc>
            </a:pPr>
            <a:endParaRPr lang="da-DK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76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BFA-B96B-415B-B4D8-4835626F9A34}" type="datetime2">
              <a:rPr lang="da-DK" smtClean="0"/>
              <a:t>24. april 2018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HEnt 10 -  Kreativitet - The Value Ladder</a:t>
            </a:r>
            <a:endParaRPr lang="en-US" dirty="0"/>
          </a:p>
        </p:txBody>
      </p:sp>
      <p:sp>
        <p:nvSpPr>
          <p:cNvPr id="9" name="Pladsholder til indhold 1"/>
          <p:cNvSpPr>
            <a:spLocks noGrp="1"/>
          </p:cNvSpPr>
          <p:nvPr>
            <p:ph idx="1"/>
          </p:nvPr>
        </p:nvSpPr>
        <p:spPr>
          <a:xfrm>
            <a:off x="2051719" y="717120"/>
            <a:ext cx="6635081" cy="5664208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400" dirty="0">
              <a:cs typeface="Arial" pitchFamily="34" charset="0"/>
            </a:endParaRPr>
          </a:p>
          <a:p>
            <a:pPr>
              <a:buNone/>
            </a:pPr>
            <a:r>
              <a:rPr lang="da-DK" sz="2400" dirty="0" smtClean="0">
                <a:cs typeface="Arial" pitchFamily="34" charset="0"/>
              </a:rPr>
              <a:t>Brainstorm </a:t>
            </a:r>
            <a:r>
              <a:rPr lang="da-DK" sz="2400" i="1" dirty="0" smtClean="0">
                <a:cs typeface="Arial" pitchFamily="34" charset="0"/>
              </a:rPr>
              <a:t>på tværs af grupperne </a:t>
            </a:r>
            <a:r>
              <a:rPr lang="da-DK" sz="2400" dirty="0" smtClean="0">
                <a:cs typeface="Arial" pitchFamily="34" charset="0"/>
              </a:rPr>
              <a:t>ang. en værditrappe for jeres eksamensvirksomhed. </a:t>
            </a:r>
          </a:p>
          <a:p>
            <a:pPr>
              <a:buNone/>
            </a:pPr>
            <a:endParaRPr lang="da-DK" sz="2400" dirty="0" smtClean="0">
              <a:cs typeface="Arial" pitchFamily="34" charset="0"/>
            </a:endParaRPr>
          </a:p>
          <a:p>
            <a:pPr>
              <a:buNone/>
            </a:pPr>
            <a:r>
              <a:rPr lang="da-DK" sz="2400" dirty="0" smtClean="0">
                <a:cs typeface="Arial" pitchFamily="34" charset="0"/>
              </a:rPr>
              <a:t>En afbalanceret miks af niveauer kan være mere givtigt (for begge parter) end en manisk fokusering på dyre </a:t>
            </a:r>
            <a:r>
              <a:rPr lang="da-DK" sz="2400" dirty="0" err="1" smtClean="0">
                <a:cs typeface="Arial" pitchFamily="34" charset="0"/>
              </a:rPr>
              <a:t>backends</a:t>
            </a:r>
            <a:r>
              <a:rPr lang="da-DK" sz="2400" dirty="0" smtClean="0">
                <a:cs typeface="Arial" pitchFamily="34" charset="0"/>
              </a:rPr>
              <a:t> der kan </a:t>
            </a:r>
            <a:r>
              <a:rPr lang="da-DK" sz="2400" dirty="0" err="1" smtClean="0">
                <a:cs typeface="Arial" pitchFamily="34" charset="0"/>
              </a:rPr>
              <a:t>implodere</a:t>
            </a:r>
            <a:endParaRPr lang="da-DK" sz="2400" dirty="0">
              <a:cs typeface="Arial" pitchFamily="34" charset="0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0" y="2024279"/>
            <a:ext cx="1564395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1600" dirty="0" smtClean="0"/>
          </a:p>
          <a:p>
            <a:r>
              <a:rPr lang="da-DK" sz="1600" dirty="0" smtClean="0"/>
              <a:t>Pitch</a:t>
            </a:r>
            <a:endParaRPr lang="da-DK" sz="1600" dirty="0"/>
          </a:p>
          <a:p>
            <a:pPr>
              <a:lnSpc>
                <a:spcPct val="115000"/>
              </a:lnSpc>
            </a:pPr>
            <a:r>
              <a:rPr lang="da-DK" sz="1600" dirty="0" err="1" smtClean="0">
                <a:ea typeface="Calibri"/>
                <a:cs typeface="Times New Roman"/>
              </a:rPr>
              <a:t>Drucker</a:t>
            </a:r>
            <a:endParaRPr lang="da-DK" sz="1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da-DK" sz="1600" dirty="0" smtClean="0">
                <a:cs typeface="Times New Roman"/>
              </a:rPr>
              <a:t>7 kilder øvelse</a:t>
            </a:r>
          </a:p>
          <a:p>
            <a:r>
              <a:rPr lang="en-US" sz="1600" dirty="0" smtClean="0"/>
              <a:t>The Value Ladder</a:t>
            </a:r>
            <a:endParaRPr lang="da-DK" sz="1600" dirty="0" smtClean="0"/>
          </a:p>
          <a:p>
            <a:r>
              <a:rPr lang="da-DK" sz="1600" dirty="0" smtClean="0">
                <a:solidFill>
                  <a:srgbClr val="FF0000"/>
                </a:solidFill>
              </a:rPr>
              <a:t>Værditrappe øvelse</a:t>
            </a:r>
          </a:p>
          <a:p>
            <a:pPr>
              <a:lnSpc>
                <a:spcPct val="115000"/>
              </a:lnSpc>
            </a:pPr>
            <a:endParaRPr lang="da-DK" sz="1600" dirty="0" smtClean="0">
              <a:cs typeface="Times New Roman"/>
            </a:endParaRPr>
          </a:p>
          <a:p>
            <a:pPr>
              <a:lnSpc>
                <a:spcPct val="115000"/>
              </a:lnSpc>
            </a:pPr>
            <a:endParaRPr lang="da-DK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9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3586</TotalTime>
  <Words>114</Words>
  <Application>Microsoft Office PowerPoint</Application>
  <PresentationFormat>Skærmshow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 Value ladder   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Ezio Pillon</dc:creator>
  <cp:lastModifiedBy>e</cp:lastModifiedBy>
  <cp:revision>182</cp:revision>
  <dcterms:created xsi:type="dcterms:W3CDTF">2013-03-03T08:46:08Z</dcterms:created>
  <dcterms:modified xsi:type="dcterms:W3CDTF">2018-04-24T03:39:55Z</dcterms:modified>
</cp:coreProperties>
</file>